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78" r:id="rId2"/>
    <p:sldMasterId id="2147483684" r:id="rId3"/>
  </p:sldMasterIdLst>
  <p:notesMasterIdLst>
    <p:notesMasterId r:id="rId5"/>
  </p:notesMasterIdLst>
  <p:sldIdLst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1" d="100"/>
          <a:sy n="141" d="100"/>
        </p:scale>
        <p:origin x="-2368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Consumer Reports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Sheet1!$B$2:$B$5</c:f>
              <c:numCache>
                <c:formatCode>0.0%</c:formatCode>
                <c:ptCount val="4"/>
                <c:pt idx="0">
                  <c:v>0</c:v>
                </c:pt>
                <c:pt idx="1">
                  <c:v>2.5999999999999999E-2</c:v>
                </c:pt>
                <c:pt idx="2">
                  <c:v>8.6533999999999903E-2</c:v>
                </c:pt>
                <c:pt idx="3">
                  <c:v>0.16259138000000001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Consumer Reports on Health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Sheet1!$C$2:$C$5</c:f>
              <c:numCache>
                <c:formatCode>0.0%</c:formatCode>
                <c:ptCount val="4"/>
                <c:pt idx="0">
                  <c:v>0</c:v>
                </c:pt>
                <c:pt idx="1">
                  <c:v>2.24E-2</c:v>
                </c:pt>
                <c:pt idx="2">
                  <c:v>7.8631999999999799E-2</c:v>
                </c:pt>
                <c:pt idx="3">
                  <c:v>0.239348168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CR Money Adviser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Sheet1!$D$2:$D$5</c:f>
              <c:numCache>
                <c:formatCode>0.0%</c:formatCode>
                <c:ptCount val="4"/>
                <c:pt idx="0">
                  <c:v>0</c:v>
                </c:pt>
                <c:pt idx="1">
                  <c:v>2.3099999999999898E-2</c:v>
                </c:pt>
                <c:pt idx="2">
                  <c:v>7.9370499999999802E-2</c:v>
                </c:pt>
                <c:pt idx="3">
                  <c:v>0.22616488800000001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Shop Smart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Sheet1!$E$2:$E$5</c:f>
              <c:numCache>
                <c:formatCode>0.0%</c:formatCode>
                <c:ptCount val="4"/>
                <c:pt idx="0">
                  <c:v>0</c:v>
                </c:pt>
                <c:pt idx="1">
                  <c:v>2.7300000000000098E-2</c:v>
                </c:pt>
                <c:pt idx="2">
                  <c:v>8.7910700000000105E-2</c:v>
                </c:pt>
                <c:pt idx="3">
                  <c:v>0.11184473540000001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Inflation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Sheet1!$F$2:$F$5</c:f>
              <c:numCache>
                <c:formatCode>0.0%</c:formatCode>
                <c:ptCount val="4"/>
                <c:pt idx="0">
                  <c:v>0</c:v>
                </c:pt>
                <c:pt idx="1">
                  <c:v>1.4648326556270901E-2</c:v>
                </c:pt>
                <c:pt idx="2">
                  <c:v>3.1108184849554899E-2</c:v>
                </c:pt>
                <c:pt idx="3">
                  <c:v>4.7835058746121102E-2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141016"/>
        <c:axId val="344978768"/>
      </c:lineChart>
      <c:catAx>
        <c:axId val="98141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4978768"/>
        <c:crosses val="autoZero"/>
        <c:auto val="1"/>
        <c:lblAlgn val="ctr"/>
        <c:lblOffset val="100"/>
        <c:noMultiLvlLbl val="0"/>
      </c:catAx>
      <c:valAx>
        <c:axId val="34497876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98141016"/>
        <c:crosses val="autoZero"/>
        <c:crossBetween val="between"/>
      </c:valAx>
    </c:plotArea>
    <c:legend>
      <c:legendPos val="b"/>
      <c:legendEntry>
        <c:idx val="4"/>
        <c:delete val="1"/>
      </c:legendEntry>
      <c:layout/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BD40D-6DB0-4037-8D5A-8642A095CD4B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C9D71-82C1-4D9D-BF93-D41753951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5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91E4E-CC05-46C0-90F1-A2DC4CA921D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6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7200" y="1118363"/>
            <a:ext cx="8129588" cy="10797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rgbClr val="0075B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7200" y="2315842"/>
            <a:ext cx="8129588" cy="81127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rgbClr val="0075B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010400" y="44196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5B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Content Placeholder 14"/>
          <p:cNvSpPr>
            <a:spLocks noGrp="1"/>
          </p:cNvSpPr>
          <p:nvPr>
            <p:ph sz="quarter" idx="10"/>
          </p:nvPr>
        </p:nvSpPr>
        <p:spPr>
          <a:xfrm>
            <a:off x="457200" y="4183062"/>
            <a:ext cx="2795588" cy="61753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0737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G 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14400" y="649224"/>
            <a:ext cx="7696200" cy="646176"/>
          </a:xfrm>
          <a:prstGeom prst="rect">
            <a:avLst/>
          </a:prstGeom>
        </p:spPr>
        <p:txBody>
          <a:bodyPr anchor="t" anchorCtr="0"/>
          <a:lstStyle>
            <a:lvl1pPr algn="l">
              <a:defRPr sz="3200" b="1" baseline="0">
                <a:solidFill>
                  <a:srgbClr val="0075B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slide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914400" y="1447800"/>
            <a:ext cx="7699248" cy="4724400"/>
          </a:xfrm>
          <a:prstGeom prst="rect">
            <a:avLst/>
          </a:prstGeom>
        </p:spPr>
        <p:txBody>
          <a:bodyPr vert="horz"/>
          <a:lstStyle>
            <a:lvl1pPr marL="164592" indent="-164592">
              <a:spcBef>
                <a:spcPts val="1000"/>
              </a:spcBef>
              <a:buClr>
                <a:srgbClr val="0075BF"/>
              </a:buClr>
              <a:buSzPct val="90000"/>
              <a:defRPr sz="2400">
                <a:latin typeface="Arial"/>
                <a:cs typeface="Arial"/>
              </a:defRPr>
            </a:lvl1pPr>
            <a:lvl2pPr marL="649224" indent="-228600">
              <a:spcBef>
                <a:spcPts val="1000"/>
              </a:spcBef>
              <a:buClr>
                <a:srgbClr val="0075BF"/>
              </a:buClr>
              <a:buSzPct val="95000"/>
              <a:buFont typeface="Lucida Grande"/>
              <a:buChar char="&gt;"/>
              <a:defRPr sz="1800" baseline="0">
                <a:latin typeface="Arial"/>
              </a:defRPr>
            </a:lvl2pPr>
            <a:lvl3pPr marL="1005840" indent="-137160">
              <a:spcBef>
                <a:spcPts val="1000"/>
              </a:spcBef>
              <a:buClr>
                <a:srgbClr val="0075BF"/>
              </a:buClr>
              <a:buSzPct val="95000"/>
              <a:defRPr sz="1600">
                <a:latin typeface="Arial"/>
              </a:defRPr>
            </a:lvl3pPr>
            <a:lvl4pPr marL="1371600" indent="-182880">
              <a:spcBef>
                <a:spcPts val="1000"/>
              </a:spcBef>
              <a:buClr>
                <a:srgbClr val="0075BF"/>
              </a:buClr>
              <a:buSzPct val="95000"/>
              <a:buFont typeface="Lucida Grande"/>
              <a:buChar char="&gt;"/>
              <a:defRPr sz="1600">
                <a:latin typeface="Arial"/>
              </a:defRPr>
            </a:lvl4pPr>
            <a:lvl5pPr marL="1828800" indent="-137160">
              <a:spcBef>
                <a:spcPts val="1000"/>
              </a:spcBef>
              <a:buClr>
                <a:srgbClr val="0075BF"/>
              </a:buClr>
              <a:buSzPct val="95000"/>
              <a:buFont typeface="Arial"/>
              <a:buChar char="•"/>
              <a:defRPr sz="1600"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57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G_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14400" y="646176"/>
            <a:ext cx="7699248" cy="649224"/>
          </a:xfrm>
          <a:prstGeom prst="rect">
            <a:avLst/>
          </a:prstGeom>
        </p:spPr>
        <p:txBody>
          <a:bodyPr anchor="t" anchorCtr="0"/>
          <a:lstStyle>
            <a:lvl1pPr algn="l">
              <a:defRPr sz="3200" b="1" baseline="0">
                <a:solidFill>
                  <a:srgbClr val="0075B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slide</a:t>
            </a:r>
            <a:endParaRPr lang="en-US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4"/>
          </p:nvPr>
        </p:nvSpPr>
        <p:spPr>
          <a:xfrm>
            <a:off x="914400" y="1444752"/>
            <a:ext cx="3733800" cy="4727448"/>
          </a:xfrm>
          <a:prstGeom prst="rect">
            <a:avLst/>
          </a:prstGeom>
        </p:spPr>
        <p:txBody>
          <a:bodyPr vert="horz"/>
          <a:lstStyle>
            <a:lvl1pPr marL="164592" indent="-164592">
              <a:spcBef>
                <a:spcPts val="1000"/>
              </a:spcBef>
              <a:buClr>
                <a:srgbClr val="0075BF"/>
              </a:buClr>
              <a:buSzPct val="90000"/>
              <a:defRPr sz="2400">
                <a:latin typeface="Arial"/>
                <a:cs typeface="Arial"/>
              </a:defRPr>
            </a:lvl1pPr>
            <a:lvl2pPr marL="649224" indent="-228600">
              <a:spcBef>
                <a:spcPts val="1000"/>
              </a:spcBef>
              <a:buClr>
                <a:srgbClr val="0075BF"/>
              </a:buClr>
              <a:buSzPct val="95000"/>
              <a:buFont typeface="Lucida Grande"/>
              <a:buChar char="&gt;"/>
              <a:defRPr sz="1800" baseline="0">
                <a:latin typeface="Arial"/>
              </a:defRPr>
            </a:lvl2pPr>
            <a:lvl3pPr marL="1005840" indent="-137160">
              <a:spcBef>
                <a:spcPts val="1000"/>
              </a:spcBef>
              <a:buClr>
                <a:srgbClr val="0075BF"/>
              </a:buClr>
              <a:buSzPct val="95000"/>
              <a:defRPr sz="1600">
                <a:latin typeface="Arial"/>
              </a:defRPr>
            </a:lvl3pPr>
            <a:lvl4pPr marL="1371600" indent="-182880">
              <a:spcBef>
                <a:spcPts val="1000"/>
              </a:spcBef>
              <a:buClr>
                <a:srgbClr val="0075BF"/>
              </a:buClr>
              <a:buSzPct val="95000"/>
              <a:buFont typeface="Lucida Grande"/>
              <a:buChar char="&gt;"/>
              <a:defRPr sz="1600">
                <a:latin typeface="Arial"/>
              </a:defRPr>
            </a:lvl4pPr>
            <a:lvl5pPr marL="1828800" indent="-137160">
              <a:spcBef>
                <a:spcPts val="1000"/>
              </a:spcBef>
              <a:buClr>
                <a:srgbClr val="0075BF"/>
              </a:buClr>
              <a:buSzPct val="95000"/>
              <a:buFont typeface="Arial"/>
              <a:buChar char="•"/>
              <a:defRPr sz="1600"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5"/>
          </p:nvPr>
        </p:nvSpPr>
        <p:spPr>
          <a:xfrm>
            <a:off x="4882896" y="1444752"/>
            <a:ext cx="3730752" cy="4727448"/>
          </a:xfrm>
          <a:prstGeom prst="rect">
            <a:avLst/>
          </a:prstGeom>
        </p:spPr>
        <p:txBody>
          <a:bodyPr vert="horz"/>
          <a:lstStyle>
            <a:lvl1pPr marL="164592" indent="-164592">
              <a:spcBef>
                <a:spcPts val="1000"/>
              </a:spcBef>
              <a:buClr>
                <a:srgbClr val="0075BF"/>
              </a:buClr>
              <a:buSzPct val="90000"/>
              <a:defRPr sz="2400">
                <a:latin typeface="Arial"/>
                <a:cs typeface="Arial"/>
              </a:defRPr>
            </a:lvl1pPr>
            <a:lvl2pPr marL="649224" indent="-228600">
              <a:spcBef>
                <a:spcPts val="1000"/>
              </a:spcBef>
              <a:buClr>
                <a:srgbClr val="0075BF"/>
              </a:buClr>
              <a:buSzPct val="95000"/>
              <a:buFont typeface="Lucida Grande"/>
              <a:buChar char="&gt;"/>
              <a:defRPr sz="1800" baseline="0">
                <a:latin typeface="Arial"/>
              </a:defRPr>
            </a:lvl2pPr>
            <a:lvl3pPr marL="1005840" indent="-137160">
              <a:spcBef>
                <a:spcPts val="1000"/>
              </a:spcBef>
              <a:buClr>
                <a:srgbClr val="0075BF"/>
              </a:buClr>
              <a:buSzPct val="95000"/>
              <a:defRPr sz="1600">
                <a:latin typeface="Arial"/>
              </a:defRPr>
            </a:lvl3pPr>
            <a:lvl4pPr marL="1371600" indent="-182880">
              <a:spcBef>
                <a:spcPts val="1000"/>
              </a:spcBef>
              <a:buClr>
                <a:srgbClr val="0075BF"/>
              </a:buClr>
              <a:buSzPct val="95000"/>
              <a:buFont typeface="Lucida Grande"/>
              <a:buChar char="&gt;"/>
              <a:defRPr sz="1600">
                <a:latin typeface="Arial"/>
              </a:defRPr>
            </a:lvl4pPr>
            <a:lvl5pPr marL="1828800" indent="-137160">
              <a:spcBef>
                <a:spcPts val="1000"/>
              </a:spcBef>
              <a:buClr>
                <a:srgbClr val="0075BF"/>
              </a:buClr>
              <a:buSzPct val="95000"/>
              <a:buFont typeface="Arial"/>
              <a:buChar char="•"/>
              <a:defRPr sz="1600"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34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G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894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7200" y="1118363"/>
            <a:ext cx="8129588" cy="10797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rgbClr val="0075B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7200" y="2315842"/>
            <a:ext cx="8129588" cy="81127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rgbClr val="0075B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010400" y="44196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5B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Content Placeholder 14"/>
          <p:cNvSpPr>
            <a:spLocks noGrp="1"/>
          </p:cNvSpPr>
          <p:nvPr>
            <p:ph sz="quarter" idx="10"/>
          </p:nvPr>
        </p:nvSpPr>
        <p:spPr>
          <a:xfrm>
            <a:off x="457200" y="4183062"/>
            <a:ext cx="2795588" cy="61753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53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G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14400" y="420624"/>
            <a:ext cx="7699248" cy="649224"/>
          </a:xfrm>
          <a:prstGeom prst="rect">
            <a:avLst/>
          </a:prstGeom>
        </p:spPr>
        <p:txBody>
          <a:bodyPr anchor="t" anchorCtr="0"/>
          <a:lstStyle>
            <a:lvl1pPr algn="l">
              <a:defRPr sz="3200" b="1" baseline="0">
                <a:solidFill>
                  <a:srgbClr val="0075B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slide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14400" y="1216152"/>
            <a:ext cx="7699248" cy="472744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3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G Section Brea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43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-0058 QG LOG Postal Conference PPT Slides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6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7"/>
          <p:cNvSpPr txBox="1">
            <a:spLocks/>
          </p:cNvSpPr>
          <p:nvPr userDrawn="1"/>
        </p:nvSpPr>
        <p:spPr>
          <a:xfrm>
            <a:off x="8382000" y="243068"/>
            <a:ext cx="381000" cy="228599"/>
          </a:xfrm>
          <a:prstGeom prst="rect">
            <a:avLst/>
          </a:prstGeom>
        </p:spPr>
        <p:txBody>
          <a:bodyPr lIns="0" tIns="0" rIns="0" bIns="0"/>
          <a:lstStyle>
            <a:lvl1pPr marL="231775" marR="0" indent="-231775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Tx/>
              <a:buNone/>
              <a:tabLst/>
              <a:defRPr sz="900">
                <a:solidFill>
                  <a:srgbClr val="77777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|   </a:t>
            </a:r>
            <a:fld id="{39DFE897-4F9B-4573-BF91-3E83915C1267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6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Periodicals Rate Increase vs. Inflation</a:t>
            </a:r>
            <a:endParaRPr lang="en-US" dirty="0"/>
          </a:p>
        </p:txBody>
      </p:sp>
      <p:graphicFrame>
        <p:nvGraphicFramePr>
          <p:cNvPr id="1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3900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507259" y="4018484"/>
            <a:ext cx="107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CPI (~5%)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571238" y="2117464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24%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561831" y="2334135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23%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590052" y="2956176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16%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590052" y="3481578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5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QG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600"/>
          </a:spcAft>
          <a:buClr>
            <a:schemeClr val="accent1"/>
          </a:buClr>
          <a:buSzPct val="125000"/>
          <a:buFont typeface="Arial"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rgbClr val="0075BF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QG Title and Content">
  <a:themeElements>
    <a:clrScheme name="Custom 1">
      <a:dk1>
        <a:srgbClr val="000000"/>
      </a:dk1>
      <a:lt1>
        <a:sysClr val="window" lastClr="FFFFFF"/>
      </a:lt1>
      <a:dk2>
        <a:srgbClr val="FFFFFF"/>
      </a:dk2>
      <a:lt2>
        <a:srgbClr val="FFFFFF"/>
      </a:lt2>
      <a:accent1>
        <a:srgbClr val="0075BF"/>
      </a:accent1>
      <a:accent2>
        <a:srgbClr val="EC008C"/>
      </a:accent2>
      <a:accent3>
        <a:srgbClr val="231F20"/>
      </a:accent3>
      <a:accent4>
        <a:srgbClr val="FFC313"/>
      </a:accent4>
      <a:accent5>
        <a:srgbClr val="2AA50D"/>
      </a:accent5>
      <a:accent6>
        <a:srgbClr val="FF62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QG Section Break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</TotalTime>
  <Words>19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Lucida Grande</vt:lpstr>
      <vt:lpstr>1_QG Title Slide</vt:lpstr>
      <vt:lpstr>2_QG Title and Content</vt:lpstr>
      <vt:lpstr>3_QG Section Break Slide</vt:lpstr>
      <vt:lpstr>Periodicals Rate Increase vs. Inflation</vt:lpstr>
    </vt:vector>
  </TitlesOfParts>
  <Company>Quad/Graphics,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Co-mail Flat Mail</dc:title>
  <dc:creator>Naffin, Landon</dc:creator>
  <cp:lastModifiedBy>Stephen Kearney</cp:lastModifiedBy>
  <cp:revision>9</cp:revision>
  <cp:lastPrinted>2015-04-24T16:07:53Z</cp:lastPrinted>
  <dcterms:created xsi:type="dcterms:W3CDTF">2014-01-31T16:27:15Z</dcterms:created>
  <dcterms:modified xsi:type="dcterms:W3CDTF">2015-04-24T22:09:27Z</dcterms:modified>
</cp:coreProperties>
</file>